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924" r:id="rId2"/>
    <p:sldId id="300" r:id="rId3"/>
    <p:sldId id="520" r:id="rId4"/>
    <p:sldId id="268" r:id="rId5"/>
    <p:sldId id="957" r:id="rId6"/>
    <p:sldId id="1040" r:id="rId7"/>
    <p:sldId id="1041" r:id="rId8"/>
    <p:sldId id="1042" r:id="rId9"/>
    <p:sldId id="1043" r:id="rId10"/>
    <p:sldId id="1044" r:id="rId11"/>
    <p:sldId id="358" r:id="rId12"/>
    <p:sldId id="958" r:id="rId13"/>
    <p:sldId id="377" r:id="rId14"/>
    <p:sldId id="1045" r:id="rId15"/>
    <p:sldId id="1046" r:id="rId16"/>
    <p:sldId id="1047" r:id="rId17"/>
    <p:sldId id="1048" r:id="rId18"/>
    <p:sldId id="1049" r:id="rId19"/>
    <p:sldId id="1050" r:id="rId20"/>
    <p:sldId id="1127" r:id="rId21"/>
    <p:sldId id="1137" r:id="rId22"/>
    <p:sldId id="1138" r:id="rId23"/>
    <p:sldId id="1139" r:id="rId24"/>
    <p:sldId id="1135" r:id="rId25"/>
    <p:sldId id="1126" r:id="rId26"/>
    <p:sldId id="1129" r:id="rId27"/>
    <p:sldId id="1128" r:id="rId28"/>
    <p:sldId id="1130" r:id="rId29"/>
    <p:sldId id="1051" r:id="rId30"/>
    <p:sldId id="964" r:id="rId31"/>
    <p:sldId id="1010" r:id="rId32"/>
    <p:sldId id="1011" r:id="rId33"/>
    <p:sldId id="965" r:id="rId34"/>
    <p:sldId id="1012" r:id="rId35"/>
    <p:sldId id="1013" r:id="rId36"/>
    <p:sldId id="966" r:id="rId37"/>
    <p:sldId id="967" r:id="rId38"/>
    <p:sldId id="1018" r:id="rId39"/>
    <p:sldId id="1019" r:id="rId40"/>
    <p:sldId id="1020" r:id="rId41"/>
    <p:sldId id="1021" r:id="rId42"/>
    <p:sldId id="1022" r:id="rId43"/>
    <p:sldId id="1023" r:id="rId44"/>
    <p:sldId id="1024" r:id="rId45"/>
    <p:sldId id="1025" r:id="rId46"/>
    <p:sldId id="1026" r:id="rId47"/>
    <p:sldId id="1027" r:id="rId48"/>
    <p:sldId id="1028" r:id="rId49"/>
    <p:sldId id="1029" r:id="rId50"/>
    <p:sldId id="1030" r:id="rId51"/>
    <p:sldId id="1031" r:id="rId52"/>
    <p:sldId id="1032" r:id="rId53"/>
    <p:sldId id="1033" r:id="rId54"/>
    <p:sldId id="1034" r:id="rId55"/>
    <p:sldId id="1035" r:id="rId56"/>
    <p:sldId id="1036" r:id="rId57"/>
    <p:sldId id="717" r:id="rId58"/>
    <p:sldId id="1052" r:id="rId59"/>
    <p:sldId id="1053" r:id="rId60"/>
    <p:sldId id="1054" r:id="rId61"/>
    <p:sldId id="1055" r:id="rId62"/>
    <p:sldId id="1056" r:id="rId63"/>
    <p:sldId id="1057" r:id="rId64"/>
    <p:sldId id="1058" r:id="rId65"/>
    <p:sldId id="1059" r:id="rId66"/>
    <p:sldId id="1060" r:id="rId67"/>
    <p:sldId id="1061" r:id="rId68"/>
    <p:sldId id="1062" r:id="rId69"/>
    <p:sldId id="1063" r:id="rId70"/>
    <p:sldId id="1080" r:id="rId71"/>
    <p:sldId id="1081" r:id="rId72"/>
    <p:sldId id="1082" r:id="rId73"/>
    <p:sldId id="1083" r:id="rId74"/>
    <p:sldId id="1084" r:id="rId75"/>
    <p:sldId id="1085" r:id="rId76"/>
    <p:sldId id="1086" r:id="rId77"/>
    <p:sldId id="1087" r:id="rId78"/>
    <p:sldId id="1088" r:id="rId79"/>
    <p:sldId id="1089" r:id="rId80"/>
    <p:sldId id="1090" r:id="rId81"/>
    <p:sldId id="1091" r:id="rId82"/>
    <p:sldId id="1092" r:id="rId83"/>
    <p:sldId id="1093" r:id="rId84"/>
    <p:sldId id="1094" r:id="rId85"/>
    <p:sldId id="1095" r:id="rId86"/>
    <p:sldId id="1096" r:id="rId87"/>
    <p:sldId id="1097" r:id="rId88"/>
    <p:sldId id="1098" r:id="rId89"/>
    <p:sldId id="1099" r:id="rId90"/>
    <p:sldId id="1100" r:id="rId91"/>
    <p:sldId id="1101" r:id="rId92"/>
    <p:sldId id="1102" r:id="rId93"/>
    <p:sldId id="1103" r:id="rId94"/>
    <p:sldId id="1104" r:id="rId95"/>
    <p:sldId id="1105" r:id="rId96"/>
    <p:sldId id="1106" r:id="rId97"/>
    <p:sldId id="1107" r:id="rId98"/>
    <p:sldId id="1108" r:id="rId99"/>
    <p:sldId id="1109" r:id="rId100"/>
    <p:sldId id="1110" r:id="rId101"/>
    <p:sldId id="1111" r:id="rId102"/>
    <p:sldId id="1112" r:id="rId103"/>
    <p:sldId id="1113" r:id="rId104"/>
    <p:sldId id="1114" r:id="rId105"/>
    <p:sldId id="1115" r:id="rId106"/>
    <p:sldId id="1116" r:id="rId107"/>
    <p:sldId id="1117" r:id="rId108"/>
    <p:sldId id="1118" r:id="rId109"/>
    <p:sldId id="1119" r:id="rId110"/>
    <p:sldId id="1120" r:id="rId111"/>
    <p:sldId id="1121" r:id="rId112"/>
    <p:sldId id="1122" r:id="rId113"/>
    <p:sldId id="1123" r:id="rId114"/>
    <p:sldId id="883" r:id="rId115"/>
    <p:sldId id="884" r:id="rId116"/>
    <p:sldId id="885" r:id="rId117"/>
    <p:sldId id="886" r:id="rId118"/>
    <p:sldId id="887" r:id="rId119"/>
    <p:sldId id="934" r:id="rId120"/>
    <p:sldId id="932" r:id="rId121"/>
    <p:sldId id="933" r:id="rId122"/>
    <p:sldId id="944" r:id="rId123"/>
    <p:sldId id="888" r:id="rId124"/>
    <p:sldId id="945" r:id="rId125"/>
    <p:sldId id="1140" r:id="rId126"/>
    <p:sldId id="946" r:id="rId127"/>
    <p:sldId id="950" r:id="rId128"/>
    <p:sldId id="898" r:id="rId129"/>
    <p:sldId id="899" r:id="rId130"/>
    <p:sldId id="900" r:id="rId131"/>
    <p:sldId id="901" r:id="rId132"/>
    <p:sldId id="902" r:id="rId133"/>
    <p:sldId id="904" r:id="rId134"/>
    <p:sldId id="955" r:id="rId135"/>
    <p:sldId id="956" r:id="rId136"/>
    <p:sldId id="954" r:id="rId137"/>
    <p:sldId id="905" r:id="rId138"/>
    <p:sldId id="906" r:id="rId139"/>
    <p:sldId id="910" r:id="rId140"/>
    <p:sldId id="911" r:id="rId141"/>
    <p:sldId id="912" r:id="rId142"/>
    <p:sldId id="913" r:id="rId143"/>
    <p:sldId id="914" r:id="rId144"/>
    <p:sldId id="935" r:id="rId145"/>
    <p:sldId id="915" r:id="rId146"/>
    <p:sldId id="916" r:id="rId147"/>
    <p:sldId id="917" r:id="rId148"/>
    <p:sldId id="918" r:id="rId149"/>
    <p:sldId id="919" r:id="rId150"/>
    <p:sldId id="920" r:id="rId151"/>
    <p:sldId id="921" r:id="rId152"/>
    <p:sldId id="922" r:id="rId153"/>
    <p:sldId id="923" r:id="rId154"/>
    <p:sldId id="1064" r:id="rId155"/>
    <p:sldId id="1065" r:id="rId156"/>
    <p:sldId id="1066" r:id="rId157"/>
    <p:sldId id="1067" r:id="rId158"/>
    <p:sldId id="1068" r:id="rId159"/>
    <p:sldId id="1069" r:id="rId160"/>
    <p:sldId id="1070" r:id="rId161"/>
    <p:sldId id="1071" r:id="rId162"/>
    <p:sldId id="1072" r:id="rId163"/>
    <p:sldId id="1073" r:id="rId164"/>
    <p:sldId id="1074" r:id="rId165"/>
    <p:sldId id="1075" r:id="rId166"/>
    <p:sldId id="1076" r:id="rId167"/>
    <p:sldId id="1077" r:id="rId168"/>
    <p:sldId id="1124" r:id="rId169"/>
    <p:sldId id="1125" r:id="rId170"/>
    <p:sldId id="727" r:id="rId171"/>
    <p:sldId id="718" r:id="rId172"/>
    <p:sldId id="719" r:id="rId173"/>
    <p:sldId id="720" r:id="rId174"/>
    <p:sldId id="1078" r:id="rId175"/>
    <p:sldId id="1079" r:id="rId176"/>
    <p:sldId id="266" r:id="rId177"/>
    <p:sldId id="267" r:id="rId1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6F9"/>
    <a:srgbClr val="FFFF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04/10/2022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png"/><Relationship Id="rId7" Type="http://schemas.openxmlformats.org/officeDocument/2006/relationships/image" Target="../media/image4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png"/><Relationship Id="rId7" Type="http://schemas.openxmlformats.org/officeDocument/2006/relationships/image" Target="../media/image6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jp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png"/><Relationship Id="rId7" Type="http://schemas.openxmlformats.org/officeDocument/2006/relationships/image" Target="../media/image4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png"/><Relationship Id="rId7" Type="http://schemas.openxmlformats.org/officeDocument/2006/relationships/image" Target="../media/image7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7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6.png"/><Relationship Id="rId7" Type="http://schemas.openxmlformats.org/officeDocument/2006/relationships/image" Target="../media/image6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3.png"/><Relationship Id="rId7" Type="http://schemas.openxmlformats.org/officeDocument/2006/relationships/image" Target="../media/image6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99.png"/><Relationship Id="rId4" Type="http://schemas.openxmlformats.org/officeDocument/2006/relationships/image" Target="../media/image92.png"/><Relationship Id="rId9" Type="http://schemas.openxmlformats.org/officeDocument/2006/relationships/image" Target="../media/image4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3.png"/><Relationship Id="rId7" Type="http://schemas.openxmlformats.org/officeDocument/2006/relationships/image" Target="../media/image6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99.png"/><Relationship Id="rId4" Type="http://schemas.openxmlformats.org/officeDocument/2006/relationships/image" Target="../media/image92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3.png"/><Relationship Id="rId7" Type="http://schemas.openxmlformats.org/officeDocument/2006/relationships/image" Target="../media/image6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99.png"/><Relationship Id="rId4" Type="http://schemas.openxmlformats.org/officeDocument/2006/relationships/image" Target="../media/image92.png"/><Relationship Id="rId9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3.png"/><Relationship Id="rId7" Type="http://schemas.openxmlformats.org/officeDocument/2006/relationships/image" Target="../media/image6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3.png"/><Relationship Id="rId7" Type="http://schemas.openxmlformats.org/officeDocument/2006/relationships/image" Target="../media/image6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99.png"/><Relationship Id="rId4" Type="http://schemas.openxmlformats.org/officeDocument/2006/relationships/image" Target="../media/image92.png"/><Relationship Id="rId9" Type="http://schemas.openxmlformats.org/officeDocument/2006/relationships/image" Target="../media/image7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3.png"/><Relationship Id="rId7" Type="http://schemas.openxmlformats.org/officeDocument/2006/relationships/image" Target="../media/image6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0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5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4.jp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jp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3.png"/><Relationship Id="rId4" Type="http://schemas.openxmlformats.org/officeDocument/2006/relationships/image" Target="../media/image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3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3.png"/><Relationship Id="rId4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Agosto </a:t>
            </a:r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87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27836" t="3093"/>
          <a:stretch/>
        </p:blipFill>
        <p:spPr>
          <a:xfrm>
            <a:off x="3010038" y="2230546"/>
            <a:ext cx="646114" cy="20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532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Autorizar y Comentarios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891" y="2104629"/>
            <a:ext cx="4363059" cy="2257740"/>
          </a:xfrm>
          <a:prstGeom prst="rect">
            <a:avLst/>
          </a:prstGeom>
        </p:spPr>
      </p:pic>
      <p:sp>
        <p:nvSpPr>
          <p:cNvPr id="20" name="Flecha abajo 19"/>
          <p:cNvSpPr/>
          <p:nvPr/>
        </p:nvSpPr>
        <p:spPr>
          <a:xfrm>
            <a:off x="3675160" y="937301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393" y="1871591"/>
            <a:ext cx="1443572" cy="33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532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Exitosa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129" y="2110213"/>
            <a:ext cx="4505325" cy="25812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393" y="1871591"/>
            <a:ext cx="1443572" cy="33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532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Fallida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100" y="2104629"/>
            <a:ext cx="4972050" cy="28670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393" y="1871591"/>
            <a:ext cx="1443572" cy="33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055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915" t="4147" r="8553" b="10114"/>
          <a:stretch/>
        </p:blipFill>
        <p:spPr>
          <a:xfrm>
            <a:off x="3594851" y="1420475"/>
            <a:ext cx="435770" cy="3071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3393" y="1871591"/>
            <a:ext cx="1443572" cy="33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055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129" y="2110213"/>
            <a:ext cx="4505325" cy="2581275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1915" t="4147" r="8553" b="10114"/>
          <a:stretch/>
        </p:blipFill>
        <p:spPr>
          <a:xfrm>
            <a:off x="3594851" y="1420475"/>
            <a:ext cx="435770" cy="3071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393" y="1871591"/>
            <a:ext cx="1443572" cy="33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532" y="1488860"/>
              <a:ext cx="1810588" cy="238125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787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err="1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4177692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393" y="1871591"/>
            <a:ext cx="1443572" cy="33157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367" y="1739792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8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4" y="658117"/>
            <a:ext cx="10960791" cy="55417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err="1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57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FORTAMUN Filtros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6" name="Grupo 5"/>
          <p:cNvGrpSpPr/>
          <p:nvPr/>
        </p:nvGrpSpPr>
        <p:grpSpPr>
          <a:xfrm>
            <a:off x="652427" y="679596"/>
            <a:ext cx="10887146" cy="5498807"/>
            <a:chOff x="652427" y="679596"/>
            <a:chExt cx="10887146" cy="5498807"/>
          </a:xfrm>
        </p:grpSpPr>
        <p:grpSp>
          <p:nvGrpSpPr>
            <p:cNvPr id="5" name="Grupo 4"/>
            <p:cNvGrpSpPr/>
            <p:nvPr/>
          </p:nvGrpSpPr>
          <p:grpSpPr>
            <a:xfrm>
              <a:off x="652427" y="679596"/>
              <a:ext cx="10887146" cy="5498807"/>
              <a:chOff x="652427" y="679596"/>
              <a:chExt cx="10887146" cy="549880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4"/>
              <a:srcRect l="46316" t="13448" r="14958" b="81564"/>
              <a:stretch/>
            </p:blipFill>
            <p:spPr>
              <a:xfrm>
                <a:off x="6492240" y="1468200"/>
                <a:ext cx="3524596" cy="266008"/>
              </a:xfrm>
              <a:prstGeom prst="rect">
                <a:avLst/>
              </a:prstGeom>
            </p:spPr>
          </p:pic>
        </p:grpSp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5"/>
            <a:srcRect t="41007"/>
            <a:stretch/>
          </p:blipFill>
          <p:spPr>
            <a:xfrm>
              <a:off x="6096000" y="1486968"/>
              <a:ext cx="2201966" cy="24724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16836" y="724344"/>
              <a:ext cx="840777" cy="19638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6526" y="1379106"/>
              <a:ext cx="455603" cy="355102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2074" y="1379106"/>
              <a:ext cx="455603" cy="360686"/>
            </a:xfrm>
            <a:prstGeom prst="rect">
              <a:avLst/>
            </a:prstGeom>
          </p:spPr>
        </p:pic>
        <p:sp>
          <p:nvSpPr>
            <p:cNvPr id="11" name="Flecha abajo 10"/>
            <p:cNvSpPr/>
            <p:nvPr/>
          </p:nvSpPr>
          <p:spPr>
            <a:xfrm>
              <a:off x="10585158" y="1054284"/>
              <a:ext cx="244365" cy="496237"/>
            </a:xfrm>
            <a:prstGeom prst="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Flecha abajo 14"/>
            <p:cNvSpPr/>
            <p:nvPr/>
          </p:nvSpPr>
          <p:spPr>
            <a:xfrm>
              <a:off x="9086096" y="1047120"/>
              <a:ext cx="244365" cy="506211"/>
            </a:xfrm>
            <a:prstGeom prst="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24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652427" y="679596"/>
            <a:ext cx="10887146" cy="6845273"/>
            <a:chOff x="652427" y="679596"/>
            <a:chExt cx="10887146" cy="68452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427" y="679596"/>
              <a:ext cx="10887146" cy="5498807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9196" y="7055318"/>
              <a:ext cx="1689330" cy="4695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738" y="1488860"/>
              <a:ext cx="1810588" cy="238125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9787" y="755314"/>
            <a:ext cx="859189" cy="19638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Autorizar y Comentarios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0891" y="2104629"/>
            <a:ext cx="4363059" cy="2257740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3675160" y="937301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201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652427" y="679596"/>
            <a:ext cx="10887146" cy="7290227"/>
            <a:chOff x="652427" y="679596"/>
            <a:chExt cx="10887146" cy="7290227"/>
          </a:xfrm>
        </p:grpSpPr>
        <p:grpSp>
          <p:nvGrpSpPr>
            <p:cNvPr id="3" name="Grupo 2"/>
            <p:cNvGrpSpPr/>
            <p:nvPr/>
          </p:nvGrpSpPr>
          <p:grpSpPr>
            <a:xfrm>
              <a:off x="652427" y="679596"/>
              <a:ext cx="10887146" cy="7290227"/>
              <a:chOff x="652427" y="679596"/>
              <a:chExt cx="10887146" cy="729022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3195" y="7248217"/>
                <a:ext cx="1689330" cy="721606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86" y="764550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Exitosa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129" y="2110213"/>
            <a:ext cx="4505325" cy="25812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905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652427" y="679596"/>
            <a:ext cx="11999082" cy="5498807"/>
            <a:chOff x="652427" y="679596"/>
            <a:chExt cx="11999082" cy="5498807"/>
          </a:xfrm>
        </p:grpSpPr>
        <p:grpSp>
          <p:nvGrpSpPr>
            <p:cNvPr id="3" name="Grupo 2"/>
            <p:cNvGrpSpPr/>
            <p:nvPr/>
          </p:nvGrpSpPr>
          <p:grpSpPr>
            <a:xfrm>
              <a:off x="652427" y="679596"/>
              <a:ext cx="11999082" cy="5498807"/>
              <a:chOff x="652427" y="679596"/>
              <a:chExt cx="11999082" cy="549880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5959" y="1751776"/>
                <a:ext cx="385550" cy="3572730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87" y="741285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Fallida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8100" y="2104629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52427" y="679596"/>
            <a:ext cx="10887146" cy="6523519"/>
            <a:chOff x="652427" y="679596"/>
            <a:chExt cx="10887146" cy="6523519"/>
          </a:xfrm>
        </p:grpSpPr>
        <p:grpSp>
          <p:nvGrpSpPr>
            <p:cNvPr id="5" name="Grupo 4"/>
            <p:cNvGrpSpPr/>
            <p:nvPr/>
          </p:nvGrpSpPr>
          <p:grpSpPr>
            <a:xfrm>
              <a:off x="652427" y="679596"/>
              <a:ext cx="10887146" cy="6523519"/>
              <a:chOff x="652427" y="679596"/>
              <a:chExt cx="10887146" cy="652351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0243" y="7093819"/>
                <a:ext cx="1689330" cy="10929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9467" y="746078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l="1915" t="4147" r="8553" b="10114"/>
          <a:stretch/>
        </p:blipFill>
        <p:spPr>
          <a:xfrm>
            <a:off x="3594851" y="1420475"/>
            <a:ext cx="435770" cy="3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52427" y="679596"/>
            <a:ext cx="10887146" cy="6542770"/>
            <a:chOff x="652427" y="679596"/>
            <a:chExt cx="10887146" cy="6542770"/>
          </a:xfrm>
        </p:grpSpPr>
        <p:grpSp>
          <p:nvGrpSpPr>
            <p:cNvPr id="5" name="Grupo 4"/>
            <p:cNvGrpSpPr/>
            <p:nvPr/>
          </p:nvGrpSpPr>
          <p:grpSpPr>
            <a:xfrm>
              <a:off x="652427" y="679596"/>
              <a:ext cx="10887146" cy="6542770"/>
              <a:chOff x="652427" y="679596"/>
              <a:chExt cx="10887146" cy="6542770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0243" y="7093820"/>
                <a:ext cx="1689330" cy="12854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87" y="764550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Enviar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129" y="2110213"/>
            <a:ext cx="4505325" cy="2581275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690554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/>
          <a:srcRect l="1915" t="4147" r="8553" b="10114"/>
          <a:stretch/>
        </p:blipFill>
        <p:spPr>
          <a:xfrm>
            <a:off x="3594851" y="1420475"/>
            <a:ext cx="435770" cy="3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652427" y="679596"/>
            <a:ext cx="10887146" cy="6706398"/>
            <a:chOff x="652427" y="679596"/>
            <a:chExt cx="10887146" cy="6706398"/>
          </a:xfrm>
        </p:grpSpPr>
        <p:grpSp>
          <p:nvGrpSpPr>
            <p:cNvPr id="3" name="Grupo 2"/>
            <p:cNvGrpSpPr/>
            <p:nvPr/>
          </p:nvGrpSpPr>
          <p:grpSpPr>
            <a:xfrm>
              <a:off x="652427" y="679596"/>
              <a:ext cx="10887146" cy="6706398"/>
              <a:chOff x="652427" y="679596"/>
              <a:chExt cx="10887146" cy="6706398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427" y="679596"/>
                <a:ext cx="10887146" cy="5498807"/>
              </a:xfrm>
              <a:prstGeom prst="rect">
                <a:avLst/>
              </a:prstGeom>
            </p:spPr>
          </p:pic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6666" y="7151570"/>
                <a:ext cx="770560" cy="234424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738" y="1488860"/>
                <a:ext cx="1810588" cy="238125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9786" y="764550"/>
              <a:ext cx="859189" cy="196386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787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err="1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4177692" y="884433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</p:txBody>
      </p:sp>
    </p:spTree>
    <p:extLst>
      <p:ext uri="{BB962C8B-B14F-4D97-AF65-F5344CB8AC3E}">
        <p14:creationId xmlns:p14="http://schemas.microsoft.com/office/powerpoint/2010/main" val="44837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9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8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971252" y="1915446"/>
            <a:ext cx="7370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00" b="1" dirty="0"/>
              <a:t>saldo anterior</a:t>
            </a:r>
          </a:p>
        </p:txBody>
      </p:sp>
    </p:spTree>
    <p:extLst>
      <p:ext uri="{BB962C8B-B14F-4D97-AF65-F5344CB8AC3E}">
        <p14:creationId xmlns:p14="http://schemas.microsoft.com/office/powerpoint/2010/main" val="375570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Flecha abajo 2"/>
          <p:cNvSpPr/>
          <p:nvPr/>
        </p:nvSpPr>
        <p:spPr>
          <a:xfrm>
            <a:off x="7007552" y="803305"/>
            <a:ext cx="145278" cy="67511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5971252" y="1915446"/>
            <a:ext cx="7370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00" b="1" dirty="0"/>
              <a:t>saldo anterior</a:t>
            </a:r>
          </a:p>
        </p:txBody>
      </p:sp>
    </p:spTree>
    <p:extLst>
      <p:ext uri="{BB962C8B-B14F-4D97-AF65-F5344CB8AC3E}">
        <p14:creationId xmlns:p14="http://schemas.microsoft.com/office/powerpoint/2010/main" val="25629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163780" y="1150498"/>
            <a:ext cx="9797277" cy="4308194"/>
            <a:chOff x="741414" y="725624"/>
            <a:chExt cx="10709172" cy="540675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27512" t="20630" b="14337"/>
          <a:stretch/>
        </p:blipFill>
        <p:spPr>
          <a:xfrm>
            <a:off x="3226061" y="2356526"/>
            <a:ext cx="629659" cy="154772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9264073" y="618838"/>
            <a:ext cx="258618" cy="53166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Flecha abajo 2"/>
          <p:cNvSpPr/>
          <p:nvPr/>
        </p:nvSpPr>
        <p:spPr>
          <a:xfrm>
            <a:off x="7007552" y="803305"/>
            <a:ext cx="145278" cy="67511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880"/>
          <a:stretch/>
        </p:blipFill>
        <p:spPr>
          <a:xfrm>
            <a:off x="3501887" y="2313734"/>
            <a:ext cx="4464294" cy="257983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71252" y="1915446"/>
            <a:ext cx="7370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00" b="1" dirty="0"/>
              <a:t>saldo anterior</a:t>
            </a:r>
          </a:p>
        </p:txBody>
      </p:sp>
    </p:spTree>
    <p:extLst>
      <p:ext uri="{BB962C8B-B14F-4D97-AF65-F5344CB8AC3E}">
        <p14:creationId xmlns:p14="http://schemas.microsoft.com/office/powerpoint/2010/main" val="42873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Flecha abajo 2"/>
          <p:cNvSpPr/>
          <p:nvPr/>
        </p:nvSpPr>
        <p:spPr>
          <a:xfrm>
            <a:off x="7007552" y="803305"/>
            <a:ext cx="145278" cy="67511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2191774"/>
            <a:ext cx="5619750" cy="32480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971252" y="1915446"/>
            <a:ext cx="7370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00" b="1" dirty="0"/>
              <a:t>saldo anterior</a:t>
            </a:r>
          </a:p>
        </p:txBody>
      </p:sp>
    </p:spTree>
    <p:extLst>
      <p:ext uri="{BB962C8B-B14F-4D97-AF65-F5344CB8AC3E}">
        <p14:creationId xmlns:p14="http://schemas.microsoft.com/office/powerpoint/2010/main" val="41374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8" y="609600"/>
            <a:ext cx="10597374" cy="55054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009752" y="1838446"/>
            <a:ext cx="7370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00" b="1" dirty="0"/>
              <a:t>saldo anterior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6" y="2189167"/>
            <a:ext cx="476250" cy="2847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5" y="2172038"/>
            <a:ext cx="379412" cy="29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462" y="2229188"/>
            <a:ext cx="1057275" cy="2927012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V="1">
            <a:off x="8886305" y="2427317"/>
            <a:ext cx="1438102" cy="216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197" y="1984352"/>
            <a:ext cx="3803108" cy="32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82" y="2008363"/>
            <a:ext cx="4906060" cy="261021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425869" y="2247544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</a:rPr>
              <a:t>Detalles</a:t>
            </a:r>
            <a:endParaRPr lang="es-MX" sz="1100" b="1" u="sng" dirty="0">
              <a:solidFill>
                <a:srgbClr val="92D05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462" y="2229188"/>
            <a:ext cx="1057275" cy="29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7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10562812" y="1695797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869" y="1293322"/>
            <a:ext cx="733425" cy="40247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971252" y="1915446"/>
            <a:ext cx="7370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00" b="1" dirty="0"/>
              <a:t>saldo anterior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896" y="2271717"/>
            <a:ext cx="476250" cy="28479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0462" y="2229188"/>
            <a:ext cx="1057275" cy="29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698" y="2555232"/>
            <a:ext cx="447675" cy="190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373" y="2556077"/>
            <a:ext cx="408046" cy="18965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971252" y="1915446"/>
            <a:ext cx="7370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00" b="1" dirty="0"/>
              <a:t>saldo anterior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b="93612"/>
          <a:stretch/>
        </p:blipFill>
        <p:spPr>
          <a:xfrm>
            <a:off x="6057896" y="2271717"/>
            <a:ext cx="476250" cy="18192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t="51338"/>
          <a:stretch/>
        </p:blipFill>
        <p:spPr>
          <a:xfrm>
            <a:off x="6057896" y="3780790"/>
            <a:ext cx="476250" cy="138589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b="88947"/>
          <a:stretch/>
        </p:blipFill>
        <p:spPr>
          <a:xfrm>
            <a:off x="9458325" y="2200613"/>
            <a:ext cx="379412" cy="3235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t="51404"/>
          <a:stretch/>
        </p:blipFill>
        <p:spPr>
          <a:xfrm>
            <a:off x="9458325" y="3724275"/>
            <a:ext cx="379412" cy="1450975"/>
          </a:xfrm>
          <a:prstGeom prst="rect">
            <a:avLst/>
          </a:prstGeom>
        </p:spPr>
      </p:pic>
      <p:cxnSp>
        <p:nvCxnSpPr>
          <p:cNvPr id="16" name="Conector recto de flecha 15"/>
          <p:cNvCxnSpPr/>
          <p:nvPr/>
        </p:nvCxnSpPr>
        <p:spPr>
          <a:xfrm flipH="1">
            <a:off x="3657600" y="2471748"/>
            <a:ext cx="7097847" cy="312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2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704850"/>
            <a:ext cx="1047750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/>
        </p:nvSpPr>
        <p:spPr>
          <a:xfrm>
            <a:off x="10425869" y="2210138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971252" y="1915446"/>
            <a:ext cx="7370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00" b="1" dirty="0"/>
              <a:t>saldo anterior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96" y="2271717"/>
            <a:ext cx="476250" cy="2847975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9877012" y="1666064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462" y="2229188"/>
            <a:ext cx="1057275" cy="29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857250" y="723900"/>
            <a:ext cx="10477500" cy="5410200"/>
            <a:chOff x="857250" y="723900"/>
            <a:chExt cx="10477500" cy="541020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250" y="723900"/>
              <a:ext cx="10477500" cy="54102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1594" y="1325095"/>
              <a:ext cx="781050" cy="4953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594" y="1820395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102600" y="3432869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868458" y="1876532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Catálogos iniciales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31309" y="3030633"/>
            <a:ext cx="4424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Municipios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Avisos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Tasa Interés Banxico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</a:t>
            </a:r>
            <a:endParaRPr lang="es-MX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638175"/>
            <a:ext cx="107061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4572000" y="687801"/>
            <a:ext cx="3705225" cy="17897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2" name="Grupo 21"/>
          <p:cNvGrpSpPr/>
          <p:nvPr/>
        </p:nvGrpSpPr>
        <p:grpSpPr>
          <a:xfrm>
            <a:off x="3009900" y="1552575"/>
            <a:ext cx="866775" cy="3644444"/>
            <a:chOff x="3009900" y="1552575"/>
            <a:chExt cx="866775" cy="3644444"/>
          </a:xfrm>
        </p:grpSpPr>
        <p:sp>
          <p:nvSpPr>
            <p:cNvPr id="4" name="CuadroTexto 3"/>
            <p:cNvSpPr txBox="1"/>
            <p:nvPr/>
          </p:nvSpPr>
          <p:spPr>
            <a:xfrm>
              <a:off x="3009900" y="1552575"/>
              <a:ext cx="8667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MAM 60%/40%</a:t>
              </a:r>
              <a:endParaRPr lang="es-MX" sz="800" b="1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3228976" y="18954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238501" y="22955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3238501" y="26289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3257551" y="29622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286126" y="32861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295651" y="36861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295651" y="401955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3314701" y="43529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3333751" y="46482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3343276" y="49815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447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8938901" y="2127903"/>
            <a:ext cx="427290" cy="316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009900" y="1552575"/>
            <a:ext cx="866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MAM 60%/40%</a:t>
            </a:r>
            <a:endParaRPr lang="es-MX" sz="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3228976" y="1895475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8501" y="2295525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238501" y="2628900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257551" y="2962275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86126" y="3286125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295651" y="3686175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295651" y="4019550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3314701" y="4352925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19" name="CuadroTexto 18"/>
          <p:cNvSpPr txBox="1"/>
          <p:nvPr/>
        </p:nvSpPr>
        <p:spPr>
          <a:xfrm>
            <a:off x="3333751" y="4648200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343276" y="4981575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7" name="Rectángulo 6"/>
          <p:cNvSpPr/>
          <p:nvPr/>
        </p:nvSpPr>
        <p:spPr>
          <a:xfrm>
            <a:off x="4572000" y="687801"/>
            <a:ext cx="3705225" cy="17897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5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82" y="2008363"/>
            <a:ext cx="4906060" cy="261021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460052" y="1939896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</a:rPr>
              <a:t>Detalles</a:t>
            </a:r>
            <a:endParaRPr lang="es-MX" sz="1100" b="1" u="sng" dirty="0">
              <a:solidFill>
                <a:srgbClr val="92D050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8673981" y="2136449"/>
            <a:ext cx="1461331" cy="307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4572000" y="687801"/>
            <a:ext cx="3705225" cy="17897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3" name="Grupo 12"/>
          <p:cNvGrpSpPr/>
          <p:nvPr/>
        </p:nvGrpSpPr>
        <p:grpSpPr>
          <a:xfrm>
            <a:off x="3009900" y="1552575"/>
            <a:ext cx="866775" cy="3644444"/>
            <a:chOff x="3009900" y="1552575"/>
            <a:chExt cx="866775" cy="3644444"/>
          </a:xfrm>
        </p:grpSpPr>
        <p:sp>
          <p:nvSpPr>
            <p:cNvPr id="14" name="CuadroTexto 13"/>
            <p:cNvSpPr txBox="1"/>
            <p:nvPr/>
          </p:nvSpPr>
          <p:spPr>
            <a:xfrm>
              <a:off x="3009900" y="1552575"/>
              <a:ext cx="8667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MAM 60%/40%</a:t>
              </a:r>
              <a:endParaRPr lang="es-MX" sz="800" b="1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3228976" y="18954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238501" y="22955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238501" y="26289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257551" y="29622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3286126" y="32861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3295651" y="36861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3295651" y="401955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3314701" y="43529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333751" y="46482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3343276" y="49815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177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/>
          <p:cNvSpPr txBox="1"/>
          <p:nvPr/>
        </p:nvSpPr>
        <p:spPr>
          <a:xfrm>
            <a:off x="10569560" y="1883567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Detalles</a:t>
            </a:r>
            <a:endParaRPr lang="es-MX" sz="1100" b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173" y="2286856"/>
            <a:ext cx="408046" cy="189655"/>
          </a:xfrm>
          <a:prstGeom prst="rect">
            <a:avLst/>
          </a:prstGeom>
        </p:spPr>
      </p:pic>
      <p:cxnSp>
        <p:nvCxnSpPr>
          <p:cNvPr id="10" name="Conector recto de flecha 9"/>
          <p:cNvCxnSpPr>
            <a:stCxn id="2" idx="2"/>
          </p:cNvCxnSpPr>
          <p:nvPr/>
        </p:nvCxnSpPr>
        <p:spPr>
          <a:xfrm flipH="1">
            <a:off x="3600450" y="2145177"/>
            <a:ext cx="7298688" cy="264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4572000" y="687801"/>
            <a:ext cx="3705225" cy="17897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/>
          <p:cNvSpPr txBox="1"/>
          <p:nvPr/>
        </p:nvSpPr>
        <p:spPr>
          <a:xfrm>
            <a:off x="3270873" y="1906650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3270873" y="3213556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3270873" y="3501287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3270873" y="3848136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3267075" y="4194985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267075" y="4537513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3267075" y="4880041"/>
            <a:ext cx="285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%</a:t>
            </a:r>
            <a:endParaRPr lang="es-MX" sz="8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3009900" y="1552575"/>
            <a:ext cx="866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b="1" dirty="0" smtClean="0"/>
              <a:t>MAM 60%/40%</a:t>
            </a:r>
            <a:endParaRPr lang="es-MX" sz="800" b="1" dirty="0"/>
          </a:p>
        </p:txBody>
      </p:sp>
    </p:spTree>
    <p:extLst>
      <p:ext uri="{BB962C8B-B14F-4D97-AF65-F5344CB8AC3E}">
        <p14:creationId xmlns:p14="http://schemas.microsoft.com/office/powerpoint/2010/main" val="324432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8117081" y="2143570"/>
            <a:ext cx="1247686" cy="324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r="2031" b="1524"/>
          <a:stretch/>
        </p:blipFill>
        <p:spPr>
          <a:xfrm>
            <a:off x="4117523" y="2143570"/>
            <a:ext cx="4274447" cy="222333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72000" y="687801"/>
            <a:ext cx="3705225" cy="17897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1" name="Grupo 10"/>
          <p:cNvGrpSpPr/>
          <p:nvPr/>
        </p:nvGrpSpPr>
        <p:grpSpPr>
          <a:xfrm>
            <a:off x="3009900" y="1552575"/>
            <a:ext cx="866775" cy="3644444"/>
            <a:chOff x="3009900" y="1552575"/>
            <a:chExt cx="866775" cy="3644444"/>
          </a:xfrm>
        </p:grpSpPr>
        <p:sp>
          <p:nvSpPr>
            <p:cNvPr id="12" name="CuadroTexto 11"/>
            <p:cNvSpPr txBox="1"/>
            <p:nvPr/>
          </p:nvSpPr>
          <p:spPr>
            <a:xfrm>
              <a:off x="3009900" y="1552575"/>
              <a:ext cx="8667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MAM 60%/40%</a:t>
              </a:r>
              <a:endParaRPr lang="es-MX" sz="8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228976" y="18954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3238501" y="22955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3238501" y="26289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257551" y="29622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286126" y="32861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295651" y="36861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3295651" y="401955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3314701" y="43529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3333751" y="46482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3343276" y="49815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07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2" y="376854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525" y="1949075"/>
            <a:ext cx="5076825" cy="2943225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V="1">
            <a:off x="8117081" y="2143570"/>
            <a:ext cx="1247686" cy="324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4572000" y="687801"/>
            <a:ext cx="3705225" cy="17897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1" name="Grupo 10"/>
          <p:cNvGrpSpPr/>
          <p:nvPr/>
        </p:nvGrpSpPr>
        <p:grpSpPr>
          <a:xfrm>
            <a:off x="3009900" y="1552575"/>
            <a:ext cx="866775" cy="3644444"/>
            <a:chOff x="3009900" y="1552575"/>
            <a:chExt cx="866775" cy="3644444"/>
          </a:xfrm>
        </p:grpSpPr>
        <p:sp>
          <p:nvSpPr>
            <p:cNvPr id="12" name="CuadroTexto 11"/>
            <p:cNvSpPr txBox="1"/>
            <p:nvPr/>
          </p:nvSpPr>
          <p:spPr>
            <a:xfrm>
              <a:off x="3009900" y="1552575"/>
              <a:ext cx="8667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MAM 60%/40%</a:t>
              </a:r>
              <a:endParaRPr lang="es-MX" sz="8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228976" y="18954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3238501" y="22955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3238501" y="26289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257551" y="29622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286126" y="32861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295651" y="36861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3295651" y="401955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3314701" y="43529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3333751" y="46482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3343276" y="49815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523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2" y="376854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4572000" y="687801"/>
            <a:ext cx="3705225" cy="17897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" name="Grupo 9"/>
          <p:cNvGrpSpPr/>
          <p:nvPr/>
        </p:nvGrpSpPr>
        <p:grpSpPr>
          <a:xfrm>
            <a:off x="3009900" y="1552575"/>
            <a:ext cx="866775" cy="3644444"/>
            <a:chOff x="3009900" y="1552575"/>
            <a:chExt cx="866775" cy="3644444"/>
          </a:xfrm>
        </p:grpSpPr>
        <p:sp>
          <p:nvSpPr>
            <p:cNvPr id="11" name="CuadroTexto 10"/>
            <p:cNvSpPr txBox="1"/>
            <p:nvPr/>
          </p:nvSpPr>
          <p:spPr>
            <a:xfrm>
              <a:off x="3009900" y="1552575"/>
              <a:ext cx="8667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MAM 60%/40%</a:t>
              </a:r>
              <a:endParaRPr lang="es-MX" sz="8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228976" y="18954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238501" y="22955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3238501" y="26289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3257551" y="29622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286126" y="32861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295651" y="36861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295651" y="401955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3314701" y="43529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3333751" y="46482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3343276" y="49815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2" y="376854"/>
            <a:ext cx="10915650" cy="61341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Flecha abajo 1"/>
          <p:cNvSpPr/>
          <p:nvPr/>
        </p:nvSpPr>
        <p:spPr>
          <a:xfrm>
            <a:off x="9799698" y="1182620"/>
            <a:ext cx="186424" cy="64638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758" y="1829006"/>
            <a:ext cx="5916127" cy="390317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572000" y="687801"/>
            <a:ext cx="3705225" cy="17897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" name="Grupo 9"/>
          <p:cNvGrpSpPr/>
          <p:nvPr/>
        </p:nvGrpSpPr>
        <p:grpSpPr>
          <a:xfrm>
            <a:off x="3009900" y="1552575"/>
            <a:ext cx="866775" cy="3644444"/>
            <a:chOff x="3009900" y="1552575"/>
            <a:chExt cx="866775" cy="3644444"/>
          </a:xfrm>
        </p:grpSpPr>
        <p:sp>
          <p:nvSpPr>
            <p:cNvPr id="11" name="CuadroTexto 10"/>
            <p:cNvSpPr txBox="1"/>
            <p:nvPr/>
          </p:nvSpPr>
          <p:spPr>
            <a:xfrm>
              <a:off x="3009900" y="1552575"/>
              <a:ext cx="8667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MAM 60%/40%</a:t>
              </a:r>
              <a:endParaRPr lang="es-MX" sz="800" b="1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228976" y="18954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238501" y="22955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3238501" y="26289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3257551" y="29622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286126" y="32861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295651" y="36861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295651" y="401955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3314701" y="435292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3333751" y="4648200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3343276" y="4981575"/>
              <a:ext cx="28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" b="1" dirty="0" smtClean="0"/>
                <a:t>%</a:t>
              </a:r>
              <a:endParaRPr lang="es-MX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174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39914" t="87229" r="50413" b="6641"/>
            <a:stretch/>
          </p:blipFill>
          <p:spPr>
            <a:xfrm>
              <a:off x="10622424" y="880217"/>
              <a:ext cx="675118" cy="23433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</a:t>
            </a:r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Municipios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48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3" y="361522"/>
            <a:ext cx="10917174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</a:t>
            </a:r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Municipios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7048897" y="704850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20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3416935" y="416169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1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4927146" y="472704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17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48" y="2000843"/>
            <a:ext cx="4363059" cy="2257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548868" y="841004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410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4476478" y="884852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47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39914" t="87229" r="50413" b="6641"/>
            <a:stretch/>
          </p:blipFill>
          <p:spPr>
            <a:xfrm>
              <a:off x="10622424" y="880217"/>
              <a:ext cx="675118" cy="23433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sp>
        <p:nvSpPr>
          <p:cNvPr id="20" name="Flecha abajo 19"/>
          <p:cNvSpPr/>
          <p:nvPr/>
        </p:nvSpPr>
        <p:spPr>
          <a:xfrm>
            <a:off x="2070014" y="1361096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87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5161190" y="824243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34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4850"/>
            <a:ext cx="10420350" cy="54483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desarrollo municipal</a:t>
            </a:r>
          </a:p>
        </p:txBody>
      </p:sp>
    </p:spTree>
    <p:extLst>
      <p:ext uri="{BB962C8B-B14F-4D97-AF65-F5344CB8AC3E}">
        <p14:creationId xmlns:p14="http://schemas.microsoft.com/office/powerpoint/2010/main" val="27154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85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633412"/>
            <a:ext cx="107156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628650"/>
            <a:ext cx="1042035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7048897" y="704850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79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3416935" y="416169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9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4927146" y="472704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58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39914" t="87229" r="50413" b="6641"/>
            <a:stretch/>
          </p:blipFill>
          <p:spPr>
            <a:xfrm>
              <a:off x="10622424" y="880217"/>
              <a:ext cx="675118" cy="23433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cxnSp>
        <p:nvCxnSpPr>
          <p:cNvPr id="20" name="Conector recto de flecha 19"/>
          <p:cNvCxnSpPr/>
          <p:nvPr/>
        </p:nvCxnSpPr>
        <p:spPr>
          <a:xfrm>
            <a:off x="2408659" y="2127739"/>
            <a:ext cx="1325141" cy="674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078" y="2402516"/>
            <a:ext cx="4958745" cy="20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8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48" y="2000843"/>
            <a:ext cx="4363059" cy="2257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354904" y="794823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74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4430296" y="764779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7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5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4994936" y="824243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79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28650"/>
            <a:ext cx="10629900" cy="56007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 Municipios</a:t>
            </a:r>
            <a:endParaRPr lang="es-MX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5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 Municipios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941233" y="1148992"/>
            <a:ext cx="9345767" cy="4718407"/>
            <a:chOff x="941233" y="1148992"/>
            <a:chExt cx="9345767" cy="471840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233" y="1148992"/>
              <a:ext cx="9345767" cy="4718407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5202" y="1161973"/>
              <a:ext cx="845998" cy="23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7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l="39914" t="87229" r="50413" b="6641"/>
            <a:stretch/>
          </p:blipFill>
          <p:spPr>
            <a:xfrm>
              <a:off x="10622424" y="880217"/>
              <a:ext cx="675118" cy="23433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9995980" y="1362075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369428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58" y="1087214"/>
            <a:ext cx="10064881" cy="508146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9891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52392"/>
            <a:ext cx="2536715" cy="102061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87" y="954310"/>
            <a:ext cx="8262983" cy="489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Generador de Reportes</a:t>
            </a:r>
            <a:endParaRPr lang="es-MX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1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Generador de Reportes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3840" y="880216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7733944" y="2119357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077" y="2014204"/>
            <a:ext cx="3037845" cy="3516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7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519112"/>
            <a:ext cx="10620375" cy="581977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460" y="2576614"/>
            <a:ext cx="490965" cy="177975"/>
          </a:xfrm>
          <a:prstGeom prst="rect">
            <a:avLst/>
          </a:prstGeom>
        </p:spPr>
      </p:pic>
      <p:sp>
        <p:nvSpPr>
          <p:cNvPr id="17" name="Flecha abajo 16"/>
          <p:cNvSpPr/>
          <p:nvPr/>
        </p:nvSpPr>
        <p:spPr>
          <a:xfrm>
            <a:off x="10389619" y="1911793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517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DAMOP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1677554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66805" y="2802083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22750" y="3390019"/>
            <a:ext cx="7070373" cy="472860"/>
            <a:chOff x="1287583" y="1964609"/>
            <a:chExt cx="6151867" cy="472860"/>
          </a:xfrm>
        </p:grpSpPr>
        <p:grpSp>
          <p:nvGrpSpPr>
            <p:cNvPr id="3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Catálogos Iniciales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2200159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MX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8995" y="5553204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35484" y="1840752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70367" y="2449741"/>
            <a:ext cx="7070373" cy="472860"/>
            <a:chOff x="1287583" y="1964609"/>
            <a:chExt cx="6151867" cy="472860"/>
          </a:xfrm>
        </p:grpSpPr>
        <p:grpSp>
          <p:nvGrpSpPr>
            <p:cNvPr id="7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59573" y="3145275"/>
            <a:ext cx="7070373" cy="472860"/>
            <a:chOff x="1287583" y="1964609"/>
            <a:chExt cx="6151867" cy="472860"/>
          </a:xfrm>
        </p:grpSpPr>
        <p:grpSp>
          <p:nvGrpSpPr>
            <p:cNvPr id="8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78048" y="4625293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 de Distribución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12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70367" y="5337224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13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07900" y="4102100"/>
            <a:ext cx="7070373" cy="481249"/>
            <a:chOff x="1287583" y="1964609"/>
            <a:chExt cx="6151867" cy="481249"/>
          </a:xfrm>
        </p:grpSpPr>
        <p:grpSp>
          <p:nvGrpSpPr>
            <p:cNvPr id="9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81249"/>
              <a:chOff x="1599640" y="2020638"/>
              <a:chExt cx="6151867" cy="481249"/>
            </a:xfrm>
          </p:grpSpPr>
          <p:sp>
            <p:nvSpPr>
              <p:cNvPr id="10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Anticipo de Participaciones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24251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08741" y="2050049"/>
              <a:ext cx="3129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07900" y="4814163"/>
            <a:ext cx="7070373" cy="472860"/>
            <a:chOff x="1287583" y="1964609"/>
            <a:chExt cx="6151867" cy="472860"/>
          </a:xfrm>
        </p:grpSpPr>
        <p:grpSp>
          <p:nvGrpSpPr>
            <p:cNvPr id="10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10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Solicitud de Recursos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16040" y="2033271"/>
              <a:ext cx="3129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29345" y="3825570"/>
            <a:ext cx="7070373" cy="472860"/>
            <a:chOff x="1287583" y="1964609"/>
            <a:chExt cx="6151867" cy="472860"/>
          </a:xfrm>
        </p:grpSpPr>
        <p:grpSp>
          <p:nvGrpSpPr>
            <p:cNvPr id="10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11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Contacto Municipios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0668" y="5986017"/>
            <a:ext cx="7070373" cy="472860"/>
            <a:chOff x="1287583" y="1964609"/>
            <a:chExt cx="6151867" cy="472860"/>
          </a:xfrm>
        </p:grpSpPr>
        <p:grpSp>
          <p:nvGrpSpPr>
            <p:cNvPr id="11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11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Reportes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14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519112"/>
            <a:ext cx="10620375" cy="581977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460" y="2576614"/>
            <a:ext cx="490965" cy="177975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 flipH="1">
            <a:off x="8134705" y="2614166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191" y="1645640"/>
            <a:ext cx="3037845" cy="4271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7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3CF9CD-DA41-4863-94D0-4B58C0A1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0" y="268413"/>
            <a:ext cx="10690760" cy="63211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823FB1-EBFF-4309-B6CE-4D46C305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6" y="1796488"/>
            <a:ext cx="503239" cy="2270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9D4F46-AB53-4D85-90BF-77AD95DE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4" y="3316266"/>
            <a:ext cx="503239" cy="2270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CF7C452-3A06-41DA-A858-026132C0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3" y="3674519"/>
            <a:ext cx="503239" cy="2270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359361-7C29-47F4-AC3C-14BE12A4B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2" y="4032778"/>
            <a:ext cx="503239" cy="2270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9453D7-A736-470C-88F1-34F6D194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2" y="4410961"/>
            <a:ext cx="503239" cy="2270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94D6B7-2716-4931-9797-A26D10C9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1" y="4778321"/>
            <a:ext cx="503239" cy="22707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BC3BBD0-DDB8-43A3-BB08-CCE4AEA1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0" y="5187584"/>
            <a:ext cx="503239" cy="227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CD32E7-47E3-4FC5-9006-2E37B9DF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20" y="5566571"/>
            <a:ext cx="503239" cy="227071"/>
          </a:xfrm>
          <a:prstGeom prst="rect">
            <a:avLst/>
          </a:prstGeom>
        </p:spPr>
      </p:pic>
      <p:sp>
        <p:nvSpPr>
          <p:cNvPr id="16" name="Flecha abajo 16">
            <a:extLst>
              <a:ext uri="{FF2B5EF4-FFF2-40B4-BE49-F238E27FC236}">
                <a16:creationId xmlns:a16="http://schemas.microsoft.com/office/drawing/2014/main" id="{3CE9E0A6-1766-4C07-B082-17870BA19A6F}"/>
              </a:ext>
            </a:extLst>
          </p:cNvPr>
          <p:cNvSpPr/>
          <p:nvPr/>
        </p:nvSpPr>
        <p:spPr>
          <a:xfrm>
            <a:off x="6291243" y="1908864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AutoShape 2" descr="Resultado de imagen de solicitud alta ban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05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3DE781B7-ADE5-42B2-87C8-2AB18AE4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01" y="0"/>
            <a:ext cx="10150998" cy="6858000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abajo 16">
            <a:extLst>
              <a:ext uri="{FF2B5EF4-FFF2-40B4-BE49-F238E27FC236}">
                <a16:creationId xmlns:a16="http://schemas.microsoft.com/office/drawing/2014/main" id="{917419B6-14BE-4E02-A29B-53C0C00C56BF}"/>
              </a:ext>
            </a:extLst>
          </p:cNvPr>
          <p:cNvSpPr/>
          <p:nvPr/>
        </p:nvSpPr>
        <p:spPr>
          <a:xfrm>
            <a:off x="6481743" y="1527864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9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3DE781B7-ADE5-42B2-87C8-2AB18AE4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01" y="0"/>
            <a:ext cx="10150998" cy="6858000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abajo 16">
            <a:extLst>
              <a:ext uri="{FF2B5EF4-FFF2-40B4-BE49-F238E27FC236}">
                <a16:creationId xmlns:a16="http://schemas.microsoft.com/office/drawing/2014/main" id="{917419B6-14BE-4E02-A29B-53C0C00C56BF}"/>
              </a:ext>
            </a:extLst>
          </p:cNvPr>
          <p:cNvSpPr/>
          <p:nvPr/>
        </p:nvSpPr>
        <p:spPr>
          <a:xfrm>
            <a:off x="6881793" y="1718364"/>
            <a:ext cx="338645" cy="66482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8403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AutoShape 2" descr="Resultado de imagen de solicitud alta ban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53" y="761815"/>
            <a:ext cx="3852255" cy="50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20" y="4604150"/>
            <a:ext cx="110467" cy="147289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10861064" y="1501617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379" y="2185296"/>
            <a:ext cx="110467" cy="1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8698978" y="2211721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20" y="4604150"/>
            <a:ext cx="110467" cy="14728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874" y="4411203"/>
            <a:ext cx="110467" cy="14728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87" y="3138215"/>
            <a:ext cx="11172825" cy="18288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800509" y="3600743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48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8698978" y="2211721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984" y="4570396"/>
            <a:ext cx="110467" cy="1472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55" y="3144366"/>
            <a:ext cx="11172825" cy="18288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750620" y="3485837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41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8698978" y="2211721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783" y="4498773"/>
            <a:ext cx="110467" cy="1472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62" y="3146116"/>
            <a:ext cx="11268075" cy="200025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684418" y="351996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575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50620" y="501622"/>
            <a:ext cx="10690760" cy="5854756"/>
            <a:chOff x="750620" y="501622"/>
            <a:chExt cx="10690760" cy="585475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620" y="501622"/>
              <a:ext cx="10690760" cy="58547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l="41034" t="90127" r="43379" b="4034"/>
            <a:stretch/>
          </p:blipFill>
          <p:spPr>
            <a:xfrm>
              <a:off x="9672416" y="874489"/>
              <a:ext cx="1666430" cy="259357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3130" t="144" r="81841" b="94218"/>
          <a:stretch/>
        </p:blipFill>
        <p:spPr>
          <a:xfrm>
            <a:off x="752474" y="501622"/>
            <a:ext cx="623886" cy="30480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8698978" y="2211721"/>
            <a:ext cx="2162086" cy="871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6" y="2014204"/>
            <a:ext cx="503239" cy="2270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5" y="2366043"/>
            <a:ext cx="503239" cy="2270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2761227"/>
            <a:ext cx="503239" cy="2270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4" y="3113066"/>
            <a:ext cx="503239" cy="2270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3" y="3485837"/>
            <a:ext cx="503239" cy="22707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3858608"/>
            <a:ext cx="503239" cy="2270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2" y="4222275"/>
            <a:ext cx="503239" cy="22707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1" y="4604150"/>
            <a:ext cx="503239" cy="227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4955354"/>
            <a:ext cx="503239" cy="22707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20" y="5305314"/>
            <a:ext cx="503239" cy="22707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153" y="4604150"/>
            <a:ext cx="110467" cy="1472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962" y="3168662"/>
            <a:ext cx="11268075" cy="200025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820052" y="361048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58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581647" y="1535495"/>
            <a:ext cx="10412173" cy="2771585"/>
            <a:chOff x="581647" y="1535495"/>
            <a:chExt cx="10412173" cy="2771585"/>
          </a:xfrm>
        </p:grpSpPr>
        <p:grpSp>
          <p:nvGrpSpPr>
            <p:cNvPr id="3" name="Grupo 2"/>
            <p:cNvGrpSpPr/>
            <p:nvPr/>
          </p:nvGrpSpPr>
          <p:grpSpPr>
            <a:xfrm>
              <a:off x="630620" y="1535495"/>
              <a:ext cx="10363200" cy="2762250"/>
              <a:chOff x="630620" y="1535495"/>
              <a:chExt cx="10363200" cy="2762250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0620" y="1535495"/>
                <a:ext cx="10363200" cy="2762250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t="4104"/>
              <a:stretch/>
            </p:blipFill>
            <p:spPr>
              <a:xfrm>
                <a:off x="8221055" y="1547813"/>
                <a:ext cx="2695854" cy="287863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b="48738"/>
            <a:stretch/>
          </p:blipFill>
          <p:spPr>
            <a:xfrm>
              <a:off x="581647" y="1535495"/>
              <a:ext cx="1405387" cy="277158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Avisos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541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581647" y="1535495"/>
            <a:ext cx="10412173" cy="2771585"/>
            <a:chOff x="581647" y="1535495"/>
            <a:chExt cx="10412173" cy="2771585"/>
          </a:xfrm>
        </p:grpSpPr>
        <p:grpSp>
          <p:nvGrpSpPr>
            <p:cNvPr id="3" name="Grupo 2"/>
            <p:cNvGrpSpPr/>
            <p:nvPr/>
          </p:nvGrpSpPr>
          <p:grpSpPr>
            <a:xfrm>
              <a:off x="630620" y="1535495"/>
              <a:ext cx="10363200" cy="2762250"/>
              <a:chOff x="630620" y="1535495"/>
              <a:chExt cx="10363200" cy="2762250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0620" y="1535495"/>
                <a:ext cx="10363200" cy="2762250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t="4104"/>
              <a:stretch/>
            </p:blipFill>
            <p:spPr>
              <a:xfrm>
                <a:off x="8221055" y="1547813"/>
                <a:ext cx="2695854" cy="287863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b="48738"/>
            <a:stretch/>
          </p:blipFill>
          <p:spPr>
            <a:xfrm>
              <a:off x="581647" y="1535495"/>
              <a:ext cx="1405387" cy="277158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Avisos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10455563" y="1576650"/>
            <a:ext cx="184727" cy="54268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8637" y="904875"/>
            <a:ext cx="35147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581647" y="1535495"/>
            <a:ext cx="10412173" cy="2771585"/>
            <a:chOff x="581647" y="1535495"/>
            <a:chExt cx="10412173" cy="2771585"/>
          </a:xfrm>
        </p:grpSpPr>
        <p:grpSp>
          <p:nvGrpSpPr>
            <p:cNvPr id="3" name="Grupo 2"/>
            <p:cNvGrpSpPr/>
            <p:nvPr/>
          </p:nvGrpSpPr>
          <p:grpSpPr>
            <a:xfrm>
              <a:off x="630620" y="1535495"/>
              <a:ext cx="10363200" cy="2762250"/>
              <a:chOff x="630620" y="1535495"/>
              <a:chExt cx="10363200" cy="2762250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0620" y="1535495"/>
                <a:ext cx="10363200" cy="2762250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3"/>
              <a:srcRect t="4104"/>
              <a:stretch/>
            </p:blipFill>
            <p:spPr>
              <a:xfrm>
                <a:off x="8221055" y="1547813"/>
                <a:ext cx="2695854" cy="287863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b="48738"/>
            <a:stretch/>
          </p:blipFill>
          <p:spPr>
            <a:xfrm>
              <a:off x="581647" y="1535495"/>
              <a:ext cx="1405387" cy="277158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Avisos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>
            <a:off x="9762836" y="2466296"/>
            <a:ext cx="184727" cy="54268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330" y="1122167"/>
            <a:ext cx="2916313" cy="41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83780" y="1226835"/>
            <a:ext cx="10990071" cy="2549006"/>
            <a:chOff x="283780" y="1226835"/>
            <a:chExt cx="10990071" cy="25490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780" y="1226835"/>
              <a:ext cx="10990071" cy="254900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53303"/>
            <a:stretch/>
          </p:blipFill>
          <p:spPr>
            <a:xfrm>
              <a:off x="283780" y="1226835"/>
              <a:ext cx="1405387" cy="252476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104"/>
          <a:stretch/>
        </p:blipFill>
        <p:spPr>
          <a:xfrm>
            <a:off x="8485974" y="1522891"/>
            <a:ext cx="2695854" cy="2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83780" y="1226835"/>
            <a:ext cx="10990071" cy="2549006"/>
            <a:chOff x="283780" y="1226835"/>
            <a:chExt cx="10990071" cy="25490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780" y="1226835"/>
              <a:ext cx="10990071" cy="254900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53303"/>
            <a:stretch/>
          </p:blipFill>
          <p:spPr>
            <a:xfrm>
              <a:off x="283780" y="1226835"/>
              <a:ext cx="1405387" cy="252476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104"/>
          <a:stretch/>
        </p:blipFill>
        <p:spPr>
          <a:xfrm>
            <a:off x="8485974" y="1522891"/>
            <a:ext cx="2695854" cy="287863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10649526" y="1226835"/>
            <a:ext cx="184727" cy="54268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0" y="700087"/>
            <a:ext cx="35433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83780" y="1226835"/>
            <a:ext cx="10990071" cy="2549006"/>
            <a:chOff x="283780" y="1226835"/>
            <a:chExt cx="10990071" cy="254900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780" y="1226835"/>
              <a:ext cx="10990071" cy="254900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53303"/>
            <a:stretch/>
          </p:blipFill>
          <p:spPr>
            <a:xfrm>
              <a:off x="283780" y="1226835"/>
              <a:ext cx="1405387" cy="2524769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104"/>
          <a:stretch/>
        </p:blipFill>
        <p:spPr>
          <a:xfrm>
            <a:off x="8485974" y="1522891"/>
            <a:ext cx="2695854" cy="287863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9956798" y="2250610"/>
            <a:ext cx="184727" cy="54268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350" y="700087"/>
            <a:ext cx="35433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/>
          <p:cNvGrpSpPr/>
          <p:nvPr/>
        </p:nvGrpSpPr>
        <p:grpSpPr>
          <a:xfrm>
            <a:off x="738989" y="1247594"/>
            <a:ext cx="10520855" cy="3752347"/>
            <a:chOff x="738989" y="1247594"/>
            <a:chExt cx="10520855" cy="3752347"/>
          </a:xfrm>
        </p:grpSpPr>
        <p:grpSp>
          <p:nvGrpSpPr>
            <p:cNvPr id="4" name="Grupo 3"/>
            <p:cNvGrpSpPr/>
            <p:nvPr/>
          </p:nvGrpSpPr>
          <p:grpSpPr>
            <a:xfrm>
              <a:off x="738989" y="1247594"/>
              <a:ext cx="10520855" cy="3752347"/>
              <a:chOff x="738989" y="1247594"/>
              <a:chExt cx="10520855" cy="3752347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989" y="1247594"/>
                <a:ext cx="10520855" cy="3752347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4"/>
              <a:srcRect b="30611"/>
              <a:stretch/>
            </p:blipFill>
            <p:spPr>
              <a:xfrm>
                <a:off x="738989" y="1247595"/>
                <a:ext cx="1405387" cy="3751696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/>
            <a:srcRect t="4104"/>
            <a:stretch/>
          </p:blipFill>
          <p:spPr>
            <a:xfrm>
              <a:off x="8467903" y="1263469"/>
              <a:ext cx="2695854" cy="28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17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Tasa Interés Banxico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81125"/>
            <a:ext cx="107251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</p:spTree>
    <p:extLst>
      <p:ext uri="{BB962C8B-B14F-4D97-AF65-F5344CB8AC3E}">
        <p14:creationId xmlns:p14="http://schemas.microsoft.com/office/powerpoint/2010/main" val="1820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947" y="1695388"/>
            <a:ext cx="295353" cy="235281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5585693" y="909699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7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947" y="1695388"/>
            <a:ext cx="295353" cy="235281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5585693" y="909699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548" y="2646973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947" y="1695388"/>
            <a:ext cx="295353" cy="235281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5585693" y="909699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850" y="2572880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76287"/>
            <a:ext cx="10325100" cy="53054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947" y="1695388"/>
            <a:ext cx="295353" cy="235281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5585693" y="909699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940" y="2283805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6" y="893191"/>
            <a:ext cx="9481668" cy="487203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55" y="1655970"/>
            <a:ext cx="504895" cy="333422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4191602" y="858647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55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6" y="893191"/>
            <a:ext cx="9481668" cy="487203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55" y="1655970"/>
            <a:ext cx="504895" cy="3334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850" y="2572880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6" y="893191"/>
            <a:ext cx="9481668" cy="487203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55" y="1655970"/>
            <a:ext cx="504895" cy="3334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940" y="2283805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6" y="893191"/>
            <a:ext cx="9481668" cy="487203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Anticipo de Participaciones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327" y="1709714"/>
            <a:ext cx="476316" cy="3334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643" y="1625785"/>
            <a:ext cx="7315200" cy="4010025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4191602" y="858647"/>
            <a:ext cx="191860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66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1051638" y="952872"/>
            <a:ext cx="10576034" cy="5434454"/>
            <a:chOff x="1051638" y="952872"/>
            <a:chExt cx="10576034" cy="543445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1638" y="952872"/>
              <a:ext cx="10576034" cy="5434454"/>
            </a:xfrm>
            <a:prstGeom prst="rect">
              <a:avLst/>
            </a:prstGeom>
          </p:spPr>
        </p:pic>
        <p:grpSp>
          <p:nvGrpSpPr>
            <p:cNvPr id="24" name="Grupo 23"/>
            <p:cNvGrpSpPr/>
            <p:nvPr/>
          </p:nvGrpSpPr>
          <p:grpSpPr>
            <a:xfrm>
              <a:off x="4739780" y="1798204"/>
              <a:ext cx="2457974" cy="416490"/>
              <a:chOff x="4739780" y="1798204"/>
              <a:chExt cx="2457974" cy="416490"/>
            </a:xfrm>
          </p:grpSpPr>
          <p:sp>
            <p:nvSpPr>
              <p:cNvPr id="3" name="Rectángulo 2"/>
              <p:cNvSpPr/>
              <p:nvPr/>
            </p:nvSpPr>
            <p:spPr>
              <a:xfrm>
                <a:off x="4815281" y="1895912"/>
                <a:ext cx="679508" cy="31878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" name="CuadroTexto 3"/>
              <p:cNvSpPr txBox="1"/>
              <p:nvPr/>
            </p:nvSpPr>
            <p:spPr>
              <a:xfrm>
                <a:off x="4739780" y="1881855"/>
                <a:ext cx="7046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900" b="1" dirty="0"/>
                  <a:t>e</a:t>
                </a:r>
                <a:r>
                  <a:rPr lang="es-MX" sz="900" b="1" dirty="0" smtClean="0"/>
                  <a:t>n Tramite </a:t>
                </a:r>
                <a:endParaRPr lang="es-MX" sz="900" b="1" dirty="0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5603846" y="1798204"/>
                <a:ext cx="1593908" cy="41649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25" name="Flecha abajo 24"/>
          <p:cNvSpPr/>
          <p:nvPr/>
        </p:nvSpPr>
        <p:spPr>
          <a:xfrm>
            <a:off x="3160986" y="804976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38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53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51638" y="952872"/>
            <a:ext cx="10576034" cy="5434454"/>
            <a:chOff x="1051638" y="952872"/>
            <a:chExt cx="10576034" cy="543445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638" y="952872"/>
              <a:ext cx="10576034" cy="5434454"/>
            </a:xfrm>
            <a:prstGeom prst="rect">
              <a:avLst/>
            </a:prstGeom>
          </p:spPr>
        </p:pic>
        <p:grpSp>
          <p:nvGrpSpPr>
            <p:cNvPr id="24" name="Grupo 23"/>
            <p:cNvGrpSpPr/>
            <p:nvPr/>
          </p:nvGrpSpPr>
          <p:grpSpPr>
            <a:xfrm>
              <a:off x="4739780" y="1798204"/>
              <a:ext cx="2457974" cy="416490"/>
              <a:chOff x="4739780" y="1798204"/>
              <a:chExt cx="2457974" cy="416490"/>
            </a:xfrm>
          </p:grpSpPr>
          <p:sp>
            <p:nvSpPr>
              <p:cNvPr id="25" name="Rectángulo 24"/>
              <p:cNvSpPr/>
              <p:nvPr/>
            </p:nvSpPr>
            <p:spPr>
              <a:xfrm>
                <a:off x="4815281" y="1895912"/>
                <a:ext cx="679508" cy="31878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6" name="CuadroTexto 25"/>
              <p:cNvSpPr txBox="1"/>
              <p:nvPr/>
            </p:nvSpPr>
            <p:spPr>
              <a:xfrm>
                <a:off x="4739780" y="1881855"/>
                <a:ext cx="7046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900" b="1" dirty="0"/>
                  <a:t>e</a:t>
                </a:r>
                <a:r>
                  <a:rPr lang="es-MX" sz="900" b="1" dirty="0" smtClean="0"/>
                  <a:t>n Tramite </a:t>
                </a:r>
                <a:endParaRPr lang="es-MX" sz="900" b="1" dirty="0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5603846" y="1798204"/>
                <a:ext cx="1593908" cy="41649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321" y="2738511"/>
            <a:ext cx="3803108" cy="3228508"/>
          </a:xfrm>
          <a:prstGeom prst="rect">
            <a:avLst/>
          </a:prstGeom>
        </p:spPr>
      </p:pic>
      <p:cxnSp>
        <p:nvCxnSpPr>
          <p:cNvPr id="23" name="Conector recto de flecha 22"/>
          <p:cNvCxnSpPr>
            <a:stCxn id="13" idx="3"/>
          </p:cNvCxnSpPr>
          <p:nvPr/>
        </p:nvCxnSpPr>
        <p:spPr>
          <a:xfrm>
            <a:off x="6389046" y="2738512"/>
            <a:ext cx="725275" cy="4755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Flecha abajo 27"/>
          <p:cNvSpPr/>
          <p:nvPr/>
        </p:nvSpPr>
        <p:spPr>
          <a:xfrm>
            <a:off x="6136798" y="1539240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47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51638" y="952872"/>
            <a:ext cx="10576034" cy="5434454"/>
            <a:chOff x="1051638" y="952872"/>
            <a:chExt cx="10576034" cy="543445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638" y="952872"/>
              <a:ext cx="10576034" cy="5434454"/>
            </a:xfrm>
            <a:prstGeom prst="rect">
              <a:avLst/>
            </a:prstGeom>
          </p:spPr>
        </p:pic>
        <p:grpSp>
          <p:nvGrpSpPr>
            <p:cNvPr id="23" name="Grupo 22"/>
            <p:cNvGrpSpPr/>
            <p:nvPr/>
          </p:nvGrpSpPr>
          <p:grpSpPr>
            <a:xfrm>
              <a:off x="4739780" y="1798204"/>
              <a:ext cx="2457974" cy="416490"/>
              <a:chOff x="4739780" y="1798204"/>
              <a:chExt cx="2457974" cy="416490"/>
            </a:xfrm>
          </p:grpSpPr>
          <p:sp>
            <p:nvSpPr>
              <p:cNvPr id="24" name="Rectángulo 23"/>
              <p:cNvSpPr/>
              <p:nvPr/>
            </p:nvSpPr>
            <p:spPr>
              <a:xfrm>
                <a:off x="4815281" y="1895912"/>
                <a:ext cx="679508" cy="31878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5" name="CuadroTexto 24"/>
              <p:cNvSpPr txBox="1"/>
              <p:nvPr/>
            </p:nvSpPr>
            <p:spPr>
              <a:xfrm>
                <a:off x="4739780" y="1881855"/>
                <a:ext cx="7046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900" b="1" dirty="0"/>
                  <a:t>e</a:t>
                </a:r>
                <a:r>
                  <a:rPr lang="es-MX" sz="900" b="1" dirty="0" smtClean="0"/>
                  <a:t>n Tramite </a:t>
                </a:r>
                <a:endParaRPr lang="es-MX" sz="900" b="1" dirty="0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5603846" y="1798204"/>
                <a:ext cx="1593908" cy="41649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204" y="2968878"/>
            <a:ext cx="490606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51638" y="952872"/>
            <a:ext cx="10576034" cy="5434454"/>
            <a:chOff x="1051638" y="952872"/>
            <a:chExt cx="10576034" cy="543445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638" y="952872"/>
              <a:ext cx="10576034" cy="5434454"/>
            </a:xfrm>
            <a:prstGeom prst="rect">
              <a:avLst/>
            </a:prstGeom>
          </p:spPr>
        </p:pic>
        <p:grpSp>
          <p:nvGrpSpPr>
            <p:cNvPr id="23" name="Grupo 22"/>
            <p:cNvGrpSpPr/>
            <p:nvPr/>
          </p:nvGrpSpPr>
          <p:grpSpPr>
            <a:xfrm>
              <a:off x="4739780" y="1798204"/>
              <a:ext cx="2457974" cy="416490"/>
              <a:chOff x="4739780" y="1798204"/>
              <a:chExt cx="2457974" cy="416490"/>
            </a:xfrm>
          </p:grpSpPr>
          <p:sp>
            <p:nvSpPr>
              <p:cNvPr id="24" name="Rectángulo 23"/>
              <p:cNvSpPr/>
              <p:nvPr/>
            </p:nvSpPr>
            <p:spPr>
              <a:xfrm>
                <a:off x="4815281" y="1895912"/>
                <a:ext cx="679508" cy="31878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5" name="CuadroTexto 24"/>
              <p:cNvSpPr txBox="1"/>
              <p:nvPr/>
            </p:nvSpPr>
            <p:spPr>
              <a:xfrm>
                <a:off x="4739780" y="1881855"/>
                <a:ext cx="7046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900" b="1" dirty="0"/>
                  <a:t>e</a:t>
                </a:r>
                <a:r>
                  <a:rPr lang="es-MX" sz="900" b="1" dirty="0" smtClean="0"/>
                  <a:t>n Tramite </a:t>
                </a:r>
                <a:endParaRPr lang="es-MX" sz="900" b="1" dirty="0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5603846" y="1798204"/>
                <a:ext cx="1593908" cy="41649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575" y="2738511"/>
            <a:ext cx="4887007" cy="2610214"/>
          </a:xfrm>
          <a:prstGeom prst="rect">
            <a:avLst/>
          </a:prstGeom>
        </p:spPr>
      </p:pic>
      <p:sp>
        <p:nvSpPr>
          <p:cNvPr id="27" name="Flecha abajo 26"/>
          <p:cNvSpPr/>
          <p:nvPr/>
        </p:nvSpPr>
        <p:spPr>
          <a:xfrm>
            <a:off x="5380053" y="1476427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24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51638" y="952872"/>
            <a:ext cx="10576034" cy="5434454"/>
            <a:chOff x="1051638" y="952872"/>
            <a:chExt cx="10576034" cy="543445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638" y="952872"/>
              <a:ext cx="10576034" cy="5434454"/>
            </a:xfrm>
            <a:prstGeom prst="rect">
              <a:avLst/>
            </a:prstGeom>
          </p:spPr>
        </p:pic>
        <p:grpSp>
          <p:nvGrpSpPr>
            <p:cNvPr id="25" name="Grupo 24"/>
            <p:cNvGrpSpPr/>
            <p:nvPr/>
          </p:nvGrpSpPr>
          <p:grpSpPr>
            <a:xfrm>
              <a:off x="4739780" y="1798204"/>
              <a:ext cx="2457974" cy="416490"/>
              <a:chOff x="4739780" y="1798204"/>
              <a:chExt cx="2457974" cy="416490"/>
            </a:xfrm>
          </p:grpSpPr>
          <p:sp>
            <p:nvSpPr>
              <p:cNvPr id="26" name="Rectángulo 25"/>
              <p:cNvSpPr/>
              <p:nvPr/>
            </p:nvSpPr>
            <p:spPr>
              <a:xfrm>
                <a:off x="4815281" y="1895912"/>
                <a:ext cx="679508" cy="31878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4739780" y="1881855"/>
                <a:ext cx="7046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900" b="1" dirty="0"/>
                  <a:t>e</a:t>
                </a:r>
                <a:r>
                  <a:rPr lang="es-MX" sz="900" b="1" dirty="0" smtClean="0"/>
                  <a:t>n Tramite </a:t>
                </a:r>
                <a:endParaRPr lang="es-MX" sz="900" b="1" dirty="0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5603846" y="1798204"/>
                <a:ext cx="1593908" cy="41649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de </a:t>
            </a:r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623458"/>
            <a:ext cx="199426" cy="2301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2983976"/>
            <a:ext cx="199426" cy="2301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268974"/>
            <a:ext cx="199426" cy="23010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3583734"/>
            <a:ext cx="199426" cy="23010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05" y="3843833"/>
            <a:ext cx="199426" cy="23010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128832"/>
            <a:ext cx="199426" cy="2301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4470263"/>
            <a:ext cx="199426" cy="23010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4757864"/>
            <a:ext cx="199426" cy="230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653" y="5084880"/>
            <a:ext cx="199426" cy="23010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20" y="5407943"/>
            <a:ext cx="199426" cy="23010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596" y="3075192"/>
            <a:ext cx="4982270" cy="2638793"/>
          </a:xfrm>
          <a:prstGeom prst="rect">
            <a:avLst/>
          </a:prstGeom>
        </p:spPr>
      </p:pic>
      <p:sp>
        <p:nvSpPr>
          <p:cNvPr id="23" name="Flecha abajo 22"/>
          <p:cNvSpPr/>
          <p:nvPr/>
        </p:nvSpPr>
        <p:spPr>
          <a:xfrm>
            <a:off x="3451595" y="883474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Flecha abajo 29"/>
          <p:cNvSpPr/>
          <p:nvPr/>
        </p:nvSpPr>
        <p:spPr>
          <a:xfrm>
            <a:off x="5845326" y="1587109"/>
            <a:ext cx="252248" cy="9932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05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84338" y="748145"/>
            <a:ext cx="10411309" cy="5349811"/>
            <a:chOff x="1484338" y="748145"/>
            <a:chExt cx="10411309" cy="534981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4338" y="748145"/>
              <a:ext cx="10411309" cy="5349811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5117285" y="1571701"/>
              <a:ext cx="2457974" cy="416490"/>
              <a:chOff x="4739780" y="1798204"/>
              <a:chExt cx="2457974" cy="416490"/>
            </a:xfrm>
          </p:grpSpPr>
          <p:sp>
            <p:nvSpPr>
              <p:cNvPr id="14" name="Rectángulo 13"/>
              <p:cNvSpPr/>
              <p:nvPr/>
            </p:nvSpPr>
            <p:spPr>
              <a:xfrm>
                <a:off x="4815281" y="1895912"/>
                <a:ext cx="679508" cy="31878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>
                <a:off x="4739780" y="1881855"/>
                <a:ext cx="7046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900" b="1" dirty="0"/>
                  <a:t>e</a:t>
                </a:r>
                <a:r>
                  <a:rPr lang="es-MX" sz="900" b="1" dirty="0" smtClean="0"/>
                  <a:t>n Tramite </a:t>
                </a:r>
                <a:endParaRPr lang="es-MX" sz="900" b="1" dirty="0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5603846" y="1798204"/>
                <a:ext cx="1593908" cy="41649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407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Autorizada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966137" y="805649"/>
            <a:ext cx="231291" cy="77179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59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90587" y="757237"/>
            <a:ext cx="10410825" cy="5343525"/>
            <a:chOff x="890587" y="757237"/>
            <a:chExt cx="10410825" cy="534352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587" y="757237"/>
              <a:ext cx="10410825" cy="5343525"/>
            </a:xfrm>
            <a:prstGeom prst="rect">
              <a:avLst/>
            </a:prstGeom>
          </p:spPr>
        </p:pic>
        <p:grpSp>
          <p:nvGrpSpPr>
            <p:cNvPr id="11" name="Grupo 10"/>
            <p:cNvGrpSpPr/>
            <p:nvPr/>
          </p:nvGrpSpPr>
          <p:grpSpPr>
            <a:xfrm>
              <a:off x="4521666" y="1580090"/>
              <a:ext cx="2457974" cy="416490"/>
              <a:chOff x="4739780" y="1798204"/>
              <a:chExt cx="2457974" cy="416490"/>
            </a:xfrm>
          </p:grpSpPr>
          <p:sp>
            <p:nvSpPr>
              <p:cNvPr id="13" name="Rectángulo 12"/>
              <p:cNvSpPr/>
              <p:nvPr/>
            </p:nvSpPr>
            <p:spPr>
              <a:xfrm>
                <a:off x="4815281" y="1895912"/>
                <a:ext cx="679508" cy="31878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4739780" y="1881855"/>
                <a:ext cx="7046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900" b="1" dirty="0"/>
                  <a:t>e</a:t>
                </a:r>
                <a:r>
                  <a:rPr lang="es-MX" sz="900" b="1" dirty="0" smtClean="0"/>
                  <a:t>n Tramite </a:t>
                </a:r>
                <a:endParaRPr lang="es-MX" sz="900" b="1" dirty="0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5603846" y="1798204"/>
                <a:ext cx="1593908" cy="41649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de Solicitud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6903426" y="1371337"/>
            <a:ext cx="231291" cy="77179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1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90587" y="757237"/>
            <a:ext cx="10410825" cy="5343525"/>
            <a:chOff x="890587" y="757237"/>
            <a:chExt cx="10410825" cy="5343525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587" y="757237"/>
              <a:ext cx="10410825" cy="5343525"/>
            </a:xfrm>
            <a:prstGeom prst="rect">
              <a:avLst/>
            </a:prstGeom>
          </p:spPr>
        </p:pic>
        <p:grpSp>
          <p:nvGrpSpPr>
            <p:cNvPr id="11" name="Grupo 10"/>
            <p:cNvGrpSpPr/>
            <p:nvPr/>
          </p:nvGrpSpPr>
          <p:grpSpPr>
            <a:xfrm>
              <a:off x="4521666" y="1580090"/>
              <a:ext cx="2457974" cy="416490"/>
              <a:chOff x="4739780" y="1798204"/>
              <a:chExt cx="2457974" cy="416490"/>
            </a:xfrm>
          </p:grpSpPr>
          <p:sp>
            <p:nvSpPr>
              <p:cNvPr id="13" name="Rectángulo 12"/>
              <p:cNvSpPr/>
              <p:nvPr/>
            </p:nvSpPr>
            <p:spPr>
              <a:xfrm>
                <a:off x="4815281" y="1895912"/>
                <a:ext cx="679508" cy="31878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4739780" y="1881855"/>
                <a:ext cx="7046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900" b="1" dirty="0"/>
                  <a:t>e</a:t>
                </a:r>
                <a:r>
                  <a:rPr lang="es-MX" sz="900" b="1" dirty="0" smtClean="0"/>
                  <a:t>n Tramite </a:t>
                </a:r>
                <a:endParaRPr lang="es-MX" sz="900" b="1" dirty="0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5603846" y="1798204"/>
                <a:ext cx="1593908" cy="41649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58189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80135" y="82952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de Solicitud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929" y="2700864"/>
            <a:ext cx="4981575" cy="2638425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6903426" y="1371337"/>
            <a:ext cx="231291" cy="77179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89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</a:p>
        </p:txBody>
      </p:sp>
    </p:spTree>
    <p:extLst>
      <p:ext uri="{BB962C8B-B14F-4D97-AF65-F5344CB8AC3E}">
        <p14:creationId xmlns:p14="http://schemas.microsoft.com/office/powerpoint/2010/main" val="4346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91" y="576155"/>
            <a:ext cx="10709172" cy="54067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44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9" y="735149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8" y="1379106"/>
            <a:ext cx="455603" cy="3551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6964218" y="886691"/>
            <a:ext cx="166255" cy="65578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1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8" y="460649"/>
            <a:ext cx="10574156" cy="54067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7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4" y="725624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238" y="1984200"/>
            <a:ext cx="3289465" cy="1663144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5776686" y="2292350"/>
            <a:ext cx="542747" cy="106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94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89" y="725624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7176861" y="2273300"/>
            <a:ext cx="542747" cy="106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608" y="1987828"/>
            <a:ext cx="3289465" cy="1663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1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89" y="725624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8634186" y="2244725"/>
            <a:ext cx="542747" cy="106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933" y="2006878"/>
            <a:ext cx="3289465" cy="1663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89" y="725624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220" y="1717222"/>
            <a:ext cx="4505325" cy="25812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42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00" y="725189"/>
            <a:ext cx="10711600" cy="540762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408" y="1913843"/>
            <a:ext cx="4972050" cy="2867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76" y="1313792"/>
            <a:ext cx="455603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124" y="1313792"/>
            <a:ext cx="455603" cy="3606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3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9" y="735149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8" y="1379106"/>
            <a:ext cx="455603" cy="3551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354422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9" y="673605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8" y="1379106"/>
            <a:ext cx="455603" cy="3551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4056332" y="2242705"/>
            <a:ext cx="5011756" cy="290194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9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0" y="655286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676" y="1376694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85" y="1379106"/>
            <a:ext cx="486713" cy="358274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3374948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09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14" y="672870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85" y="1379106"/>
            <a:ext cx="486713" cy="358274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3374948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3573022" y="2233617"/>
            <a:ext cx="5197265" cy="300340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45" y="699247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3815825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67" y="1739792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1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1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57201" y="2922762"/>
            <a:ext cx="1084897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Instituto de Control Vehicular (ICV)</a:t>
            </a:r>
          </a:p>
        </p:txBody>
      </p:sp>
    </p:spTree>
    <p:extLst>
      <p:ext uri="{BB962C8B-B14F-4D97-AF65-F5344CB8AC3E}">
        <p14:creationId xmlns:p14="http://schemas.microsoft.com/office/powerpoint/2010/main" val="8802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01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13" y="723044"/>
            <a:ext cx="10917174" cy="613495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38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633412"/>
            <a:ext cx="10753725" cy="55911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Flecha abajo 15"/>
          <p:cNvSpPr/>
          <p:nvPr/>
        </p:nvSpPr>
        <p:spPr>
          <a:xfrm>
            <a:off x="7449894" y="773262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73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61950"/>
            <a:ext cx="10915650" cy="61341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01" y="1102168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295" y="1115674"/>
            <a:ext cx="470622" cy="3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025" y="2152650"/>
            <a:ext cx="49339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880"/>
          <a:stretch/>
        </p:blipFill>
        <p:spPr>
          <a:xfrm>
            <a:off x="4048818" y="2347917"/>
            <a:ext cx="4464294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258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  <p:sp>
        <p:nvSpPr>
          <p:cNvPr id="27" name="Flecha abajo 26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2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044195" y="1069756"/>
            <a:ext cx="10018950" cy="4978325"/>
            <a:chOff x="741414" y="725624"/>
            <a:chExt cx="10709172" cy="5406751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6" name="Flecha derecha 5"/>
          <p:cNvSpPr/>
          <p:nvPr/>
        </p:nvSpPr>
        <p:spPr>
          <a:xfrm>
            <a:off x="7786255" y="1136073"/>
            <a:ext cx="942109" cy="21243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880"/>
          <a:stretch/>
        </p:blipFill>
        <p:spPr>
          <a:xfrm>
            <a:off x="4048818" y="2347917"/>
            <a:ext cx="4464294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80238" y="475822"/>
            <a:ext cx="10917174" cy="6134956"/>
            <a:chOff x="380238" y="475822"/>
            <a:chExt cx="10917174" cy="6134956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38" y="475822"/>
              <a:ext cx="10917174" cy="613495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849" y="1199003"/>
              <a:ext cx="2020389" cy="340764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8" y="475822"/>
            <a:ext cx="10917174" cy="61349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711" y="1122153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346900" y="54171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676275" y="2922762"/>
            <a:ext cx="92558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Impuesto Sobre Nómina (ISN)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38175"/>
            <a:ext cx="10629900" cy="5581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50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3" y="1161660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44767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96" y="1173603"/>
            <a:ext cx="1883658" cy="34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7" y="460590"/>
            <a:ext cx="10485016" cy="595614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6432176" y="696350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396" y="1199003"/>
            <a:ext cx="1883658" cy="34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025" y="2152650"/>
            <a:ext cx="4933950" cy="2552700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06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880"/>
          <a:stretch/>
        </p:blipFill>
        <p:spPr>
          <a:xfrm>
            <a:off x="4048818" y="2347917"/>
            <a:ext cx="4464294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6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14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06" y="1192587"/>
            <a:ext cx="470622" cy="347180"/>
          </a:xfrm>
          <a:prstGeom prst="rect">
            <a:avLst/>
          </a:prstGeom>
        </p:spPr>
      </p:pic>
      <p:sp>
        <p:nvSpPr>
          <p:cNvPr id="16" name="Flecha abajo 15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9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515" y="1165394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880"/>
          <a:stretch/>
        </p:blipFill>
        <p:spPr>
          <a:xfrm>
            <a:off x="4048818" y="2347917"/>
            <a:ext cx="4464294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075590" y="68284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79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28" y="1179081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887" y="1179081"/>
            <a:ext cx="486713" cy="3582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8" y="550225"/>
            <a:ext cx="10487025" cy="5962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711" y="1122153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346900" y="54171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936" y="1477414"/>
            <a:ext cx="5916127" cy="39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</a:p>
        </p:txBody>
      </p:sp>
    </p:spTree>
    <p:extLst>
      <p:ext uri="{BB962C8B-B14F-4D97-AF65-F5344CB8AC3E}">
        <p14:creationId xmlns:p14="http://schemas.microsoft.com/office/powerpoint/2010/main" val="29916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225" y="1442049"/>
              <a:ext cx="2201165" cy="292159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7789310" y="1060420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23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225" y="1442049"/>
              <a:ext cx="2201165" cy="292159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FISM Filtro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8022066" y="109286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t="41007"/>
          <a:stretch/>
        </p:blipFill>
        <p:spPr>
          <a:xfrm>
            <a:off x="9123298" y="1851540"/>
            <a:ext cx="1406739" cy="33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3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225" y="1442049"/>
              <a:ext cx="2201165" cy="292159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FISM Filtro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8022066" y="1092864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t="41007"/>
          <a:stretch/>
        </p:blipFill>
        <p:spPr>
          <a:xfrm>
            <a:off x="9123298" y="1851540"/>
            <a:ext cx="1406739" cy="33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45369" y="762447"/>
            <a:ext cx="9101262" cy="5333106"/>
            <a:chOff x="1545369" y="762447"/>
            <a:chExt cx="9101262" cy="533310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369" y="762447"/>
              <a:ext cx="9101262" cy="533310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225" y="1442049"/>
              <a:ext cx="2201165" cy="292159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6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074" y="1379106"/>
            <a:ext cx="455603" cy="3606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t="41007"/>
          <a:stretch/>
        </p:blipFill>
        <p:spPr>
          <a:xfrm>
            <a:off x="9123298" y="1851540"/>
            <a:ext cx="1406739" cy="33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5105</TotalTime>
  <Words>720</Words>
  <Application>Microsoft Office PowerPoint</Application>
  <PresentationFormat>Panorámica</PresentationFormat>
  <Paragraphs>326</Paragraphs>
  <Slides>177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177</vt:i4>
      </vt:variant>
    </vt:vector>
  </HeadingPairs>
  <TitlesOfParts>
    <vt:vector size="182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Infinite</cp:lastModifiedBy>
  <cp:revision>440</cp:revision>
  <dcterms:created xsi:type="dcterms:W3CDTF">2022-07-07T14:54:04Z</dcterms:created>
  <dcterms:modified xsi:type="dcterms:W3CDTF">2022-10-04T22:48:22Z</dcterms:modified>
</cp:coreProperties>
</file>